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6600"/>
    <a:srgbClr val="00FFFF"/>
    <a:srgbClr val="0099CC"/>
    <a:srgbClr val="6699FF"/>
    <a:srgbClr val="00FF00"/>
    <a:srgbClr val="FF0000"/>
    <a:srgbClr val="000099"/>
    <a:srgbClr val="99CC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00"/>
  </p:normalViewPr>
  <p:slideViewPr>
    <p:cSldViewPr>
      <p:cViewPr varScale="1">
        <p:scale>
          <a:sx n="84" d="100"/>
          <a:sy n="84" d="100"/>
        </p:scale>
        <p:origin x="141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sk-SK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text styles</a:t>
            </a:r>
          </a:p>
          <a:p>
            <a:pPr lvl="1"/>
            <a:r>
              <a:rPr lang="en-US" altLang="sk-SK" smtClean="0"/>
              <a:t>Second level</a:t>
            </a:r>
          </a:p>
          <a:p>
            <a:pPr lvl="2"/>
            <a:r>
              <a:rPr lang="en-US" altLang="sk-SK" smtClean="0"/>
              <a:t>Third level</a:t>
            </a:r>
          </a:p>
          <a:p>
            <a:pPr lvl="3"/>
            <a:r>
              <a:rPr lang="en-US" altLang="sk-SK" smtClean="0"/>
              <a:t>Fourth level</a:t>
            </a:r>
          </a:p>
          <a:p>
            <a:pPr lvl="4"/>
            <a:r>
              <a:rPr lang="en-US" altLang="sk-SK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sk-SK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6EDBE0-22F6-4226-92B0-8C6496F5A9F2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996320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sk-SK" altLang="sk-SK" noProof="0" smtClean="0"/>
              <a:t>Upravte štýly predlohy textu</a:t>
            </a:r>
            <a:endParaRPr lang="en-US" altLang="sk-SK" noProof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sk-SK" altLang="sk-SK" noProof="0" smtClean="0"/>
              <a:t>Upravte štýl predlohy podnadpisov</a:t>
            </a:r>
            <a:endParaRPr lang="en-US" altLang="sk-SK" noProof="0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7841897-D97C-44F2-85CA-0CCA7572087A}" type="slidenum">
              <a:rPr lang="en-US" altLang="sk-SK"/>
              <a:pPr/>
              <a:t>‹#›</a:t>
            </a:fld>
            <a:endParaRPr lang="en-US" alt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2F3AA-FA4F-4CA4-B5B9-1B2873F0D844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89621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2DCD9-FBA8-425B-9BBB-9755ED6925ED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30809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sk-SK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sk-SK" noProof="0" smtClean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6B39981-9617-4F1C-AE9B-0B9D33F46987}" type="slidenum">
              <a:rPr lang="en-US" altLang="sk-SK"/>
              <a:pPr/>
              <a:t>‹#›</a:t>
            </a:fld>
            <a:endParaRPr lang="en-US" alt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97D55-8BB8-4BF9-9E6A-39D26892B096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97354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C9F77-E0B7-4ADD-8B61-1E479E49E4A5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2093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A0209-0AC5-4301-BE40-827E3EBFAF56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59933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53F86-05CA-41FD-946D-DC68CD3ED2C8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13907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DEA52-4E97-424B-BDBF-5CC92C1F6E5A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9929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CC306-C0FD-43F0-8861-F09ED54EB0BF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92054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868CC-D6D3-41A2-BCF5-0CFF6691F62C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74389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BF186-A3B3-4BB4-AC17-4B8B85C95579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81937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C13CE-FACF-435B-ABCA-6A9C63E64D1B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72419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036EA-518C-4B02-B739-3D615CB2ADE8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11449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88301-8C24-4C29-BB17-B2F7F6749D2E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89833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9FB02-2E6E-410E-8A2A-7D53111DF8E4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70270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F097B-669B-486A-81A1-804A5825C86B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86193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EF059-F402-4369-B568-01FB4022158C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3016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96924-FB13-4B92-9344-63B0DDEE7623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03455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4E3D1-3F3D-4A83-B072-7BF223F8527D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92348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69B3F-3011-4E52-87BE-2841B144E56B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1511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D7630-8DB6-4541-BC47-46375CEBBCE4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47119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  <a:endParaRPr lang="en-US" altLang="sk-SK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  <a:endParaRPr lang="en-US" altLang="sk-SK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F5E1E4-2CCD-4B7A-B161-F98156B0392A}" type="slidenum">
              <a:rPr lang="en-US" altLang="sk-SK"/>
              <a:pPr/>
              <a:t>‹#›</a:t>
            </a:fld>
            <a:endParaRPr lang="en-US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text styles</a:t>
            </a:r>
          </a:p>
          <a:p>
            <a:pPr lvl="1"/>
            <a:r>
              <a:rPr lang="en-US" altLang="sk-SK" smtClean="0"/>
              <a:t>Second level</a:t>
            </a:r>
          </a:p>
          <a:p>
            <a:pPr lvl="2"/>
            <a:r>
              <a:rPr lang="en-US" altLang="sk-SK" smtClean="0"/>
              <a:t>Third level</a:t>
            </a:r>
          </a:p>
          <a:p>
            <a:pPr lvl="3"/>
            <a:r>
              <a:rPr lang="en-US" altLang="sk-SK" smtClean="0"/>
              <a:t>Fourth level</a:t>
            </a:r>
          </a:p>
          <a:p>
            <a:pPr lvl="4"/>
            <a:r>
              <a:rPr lang="en-US" altLang="sk-SK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sk-SK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sk-SK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ACBB80-56DF-4108-A37F-8B7F4EA8BC8A}" type="slidenum">
              <a:rPr lang="en-US" altLang="sk-SK"/>
              <a:pPr/>
              <a:t>‹#›</a:t>
            </a:fld>
            <a:endParaRPr lang="en-US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zivatel\Desktop\Fotky\P10803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204" y="116632"/>
            <a:ext cx="4051816" cy="6237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Obdĺžnik 1"/>
          <p:cNvSpPr/>
          <p:nvPr/>
        </p:nvSpPr>
        <p:spPr>
          <a:xfrm>
            <a:off x="25252" y="980728"/>
            <a:ext cx="513833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JESEŇ</a:t>
            </a:r>
          </a:p>
          <a:p>
            <a:pPr algn="ctr"/>
            <a:r>
              <a:rPr lang="sk-SK" sz="5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2015</a:t>
            </a:r>
            <a:r>
              <a:rPr lang="sk-SK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sk-SK" sz="5400" b="1" cap="none" spc="0" dirty="0" smtClean="0">
              <a:ln w="28575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sk-SK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V NAŠEJ </a:t>
            </a:r>
          </a:p>
          <a:p>
            <a:pPr algn="ctr"/>
            <a:r>
              <a:rPr lang="sk-SK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MATERSKEJ</a:t>
            </a:r>
            <a:r>
              <a:rPr lang="sk-SK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sk-SK" sz="5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ŠKOLE</a:t>
            </a:r>
            <a:endParaRPr lang="sk-SK" sz="54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Uzivatel\Desktop\Jeseň v materskej škole\P1080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290632"/>
            <a:ext cx="5998321" cy="5372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Obdĺžnik 1"/>
          <p:cNvSpPr/>
          <p:nvPr/>
        </p:nvSpPr>
        <p:spPr>
          <a:xfrm>
            <a:off x="445006" y="332656"/>
            <a:ext cx="8253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Jeseň v zelenej škole</a:t>
            </a:r>
            <a:endParaRPr lang="sk-SK" sz="54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846795" y="5543644"/>
            <a:ext cx="58880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3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Zber </a:t>
            </a:r>
          </a:p>
          <a:p>
            <a:pPr algn="ctr"/>
            <a:r>
              <a:rPr lang="sk-SK" sz="33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h</a:t>
            </a:r>
            <a:r>
              <a:rPr lang="sk-SK" sz="33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liníkových viečok - </a:t>
            </a:r>
            <a:r>
              <a:rPr lang="sk-SK" sz="3300" b="1" cap="none" spc="0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Sabi</a:t>
            </a:r>
            <a:endParaRPr lang="sk-SK" sz="33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00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05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2553882" y="260648"/>
            <a:ext cx="35167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400" b="1" cap="none" spc="0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Zber úrody</a:t>
            </a:r>
            <a:endParaRPr lang="sk-SK" sz="4400" b="1" cap="none" spc="0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267" name="Picture 3" descr="C:\Users\Uzivatel\Desktop\Materská škola\Fotodokumentácia\Zelená škola\Šk. rok 2015-2016\Škôlkári zbierali úrodu\P1080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584" y="420288"/>
            <a:ext cx="2664296" cy="3552395"/>
          </a:xfrm>
          <a:prstGeom prst="rect">
            <a:avLst/>
          </a:prstGeom>
          <a:noFill/>
          <a:ln w="57150">
            <a:solidFill>
              <a:srgbClr val="FF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zivatel\Desktop\Materská škola\Fotodokumentácia\Zelená škola\Šk. rok 2015-2016\Škôlkári zbierali úrodu\P10800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5"/>
          <a:stretch/>
        </p:blipFill>
        <p:spPr bwMode="auto">
          <a:xfrm>
            <a:off x="3203854" y="2395719"/>
            <a:ext cx="2709181" cy="4193704"/>
          </a:xfrm>
          <a:prstGeom prst="rect">
            <a:avLst/>
          </a:prstGeom>
          <a:noFill/>
          <a:ln w="76200">
            <a:solidFill>
              <a:srgbClr val="FF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Uzivatel\Desktop\Materská škola\Fotodokumentácia\Zelená škola\Šk. rok 2015-2016\Škôlkári zbierali úrodu\P10800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1"/>
          <a:stretch/>
        </p:blipFill>
        <p:spPr bwMode="auto">
          <a:xfrm>
            <a:off x="323528" y="998824"/>
            <a:ext cx="2964682" cy="4530572"/>
          </a:xfrm>
          <a:prstGeom prst="rect">
            <a:avLst/>
          </a:prstGeom>
          <a:noFill/>
          <a:ln w="76200">
            <a:solidFill>
              <a:srgbClr val="FF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zivatel\Desktop\Materská škola\Fotodokumentácia\Zelená škola\Šk. rok 2015-2016\Škôlkári zbierali úrodu\P10801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151" y="4221088"/>
            <a:ext cx="2795161" cy="2096371"/>
          </a:xfrm>
          <a:prstGeom prst="rect">
            <a:avLst/>
          </a:prstGeom>
          <a:noFill/>
          <a:ln w="57150">
            <a:solidFill>
              <a:srgbClr val="FF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02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090903" y="548680"/>
            <a:ext cx="68279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000" b="1" cap="none" spc="0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Ďakujeme za pozornosť</a:t>
            </a:r>
            <a:endParaRPr lang="sk-SK" sz="4000" b="1" cap="none" spc="0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3" descr="C:\Users\Uzivatel\Desktop\Jeseň v materskej škole\P1080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03" y="1256566"/>
            <a:ext cx="7128792" cy="4466633"/>
          </a:xfrm>
          <a:prstGeom prst="rect">
            <a:avLst/>
          </a:prstGeom>
          <a:noFill/>
          <a:ln w="57150">
            <a:solidFill>
              <a:srgbClr val="FF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1877583" y="5445224"/>
            <a:ext cx="55554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000" b="1" cap="none" spc="0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Deti z cirkevnej MŠ</a:t>
            </a:r>
          </a:p>
          <a:p>
            <a:pPr algn="ctr"/>
            <a:r>
              <a:rPr lang="sk-SK" sz="40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- Stará </a:t>
            </a:r>
            <a:r>
              <a:rPr lang="sk-SK" sz="4000" b="1" dirty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Ľ</a:t>
            </a:r>
            <a:r>
              <a:rPr lang="sk-SK" sz="40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ubovňa</a:t>
            </a:r>
            <a:endParaRPr lang="sk-SK" sz="4000" b="1" cap="none" spc="0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9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4750035" cy="320627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>
            <a:solidFill>
              <a:srgbClr val="00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5" name="Picture 7" descr="C:\Users\Uzivatel\Desktop\Jeseň v materskej škole\P10802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186" y="799041"/>
            <a:ext cx="3590187" cy="5623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Obdĺžnik 1"/>
          <p:cNvSpPr/>
          <p:nvPr/>
        </p:nvSpPr>
        <p:spPr>
          <a:xfrm>
            <a:off x="12393" y="555228"/>
            <a:ext cx="6836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Jeseň vo výzdobe</a:t>
            </a:r>
            <a:endParaRPr lang="sk-SK" sz="54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Picture 7" descr="C:\Users\Uzivatel\Desktop\Jeseň v materskej škole\P10802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35604"/>
            <a:ext cx="3600400" cy="2929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Uzivatel\Desktop\Jeseň v materskej škole\P1080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83" y="2702239"/>
            <a:ext cx="4468086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C:\Users\Uzivatel\Desktop\Jeseň v materskej škole\P10802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85" y="3710351"/>
            <a:ext cx="4474458" cy="2694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 descr="C:\Users\Uzivatel\Desktop\Jeseň v materskej škole\P10802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4012047" cy="1649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C:\Users\Uzivatel\Desktop\Jeseň v materskej škole\P10802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" y="390818"/>
            <a:ext cx="4490803" cy="2695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3" name="Picture 11" descr="C:\Users\Uzivatel\Desktop\Jeseň v materskej škole\P1080209 - 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98" y="4797151"/>
            <a:ext cx="1570856" cy="1914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zivatel\Desktop\Jeseň v materskej škole\P1080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8" y="332656"/>
            <a:ext cx="4195921" cy="3681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Uzivatel\Desktop\Jeseň v materskej škole\P10802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9" y="2802941"/>
            <a:ext cx="5003681" cy="3752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Obdĺžnik 1"/>
          <p:cNvSpPr/>
          <p:nvPr/>
        </p:nvSpPr>
        <p:spPr>
          <a:xfrm>
            <a:off x="3923928" y="1711979"/>
            <a:ext cx="5032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Blahoželáme</a:t>
            </a:r>
            <a:endParaRPr lang="sk-SK" sz="5400" b="1" cap="none" spc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648702" y="201414"/>
            <a:ext cx="58466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8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pattFill prst="plaid">
                  <a:fgClr>
                    <a:srgbClr val="00FF00"/>
                  </a:fgClr>
                  <a:bgClr>
                    <a:srgbClr val="FF9900"/>
                  </a:bgClr>
                </a:patt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Jeseň v edukácii</a:t>
            </a:r>
            <a:endParaRPr lang="sk-SK" sz="4800" b="1" cap="none" spc="0" dirty="0">
              <a:ln w="28575">
                <a:solidFill>
                  <a:schemeClr val="tx1"/>
                </a:solidFill>
                <a:prstDash val="solid"/>
              </a:ln>
              <a:pattFill prst="plaid">
                <a:fgClr>
                  <a:srgbClr val="00FF00"/>
                </a:fgClr>
                <a:bgClr>
                  <a:srgbClr val="FF9900"/>
                </a:bgClr>
              </a:patt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122" name="Picture 2" descr="C:\Users\Uzivatel\Desktop\Jeseň v materskej škole\P10802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t="1359" r="4785" b="6020"/>
          <a:stretch/>
        </p:blipFill>
        <p:spPr bwMode="auto">
          <a:xfrm>
            <a:off x="5805114" y="4005064"/>
            <a:ext cx="2952328" cy="2630758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zivatel\Desktop\Jeseň v materskej škole\P10802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8" t="8327" r="498" b="2286"/>
          <a:stretch/>
        </p:blipFill>
        <p:spPr bwMode="auto">
          <a:xfrm>
            <a:off x="784383" y="1032411"/>
            <a:ext cx="4119745" cy="3045082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zivatel\Desktop\Jeseň v materskej škole\P10802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32411"/>
            <a:ext cx="3027040" cy="2767579"/>
          </a:xfrm>
          <a:prstGeom prst="rect">
            <a:avLst/>
          </a:prstGeom>
          <a:noFill/>
          <a:ln w="57150"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669"/>
            <a:ext cx="5041457" cy="1909547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33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zivatel\Desktop\Jeseň v materskej škole\P10802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14" y="314050"/>
            <a:ext cx="4626775" cy="2736304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zivatel\Desktop\Jeseň v materskej škole\P10802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88" y="348036"/>
            <a:ext cx="2566861" cy="3422481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zivatel\Desktop\Jeseň v materskej škole\P10802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75522"/>
            <a:ext cx="3968036" cy="3351466"/>
          </a:xfrm>
          <a:prstGeom prst="rect">
            <a:avLst/>
          </a:prstGeom>
          <a:noFill/>
          <a:ln w="76200"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zivatel\Desktop\Jeseň v materskej škole\P10802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91" y="4020700"/>
            <a:ext cx="3897253" cy="260628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6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zivatel\Desktop\Jeseň v materskej škole\P10802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2" r="16316"/>
          <a:stretch/>
        </p:blipFill>
        <p:spPr bwMode="auto">
          <a:xfrm>
            <a:off x="251520" y="3921558"/>
            <a:ext cx="2156248" cy="2444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C:\Users\Uzivatel\Desktop\Jeseň v materskej škole\P108024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t="9362" r="10745" b="498"/>
          <a:stretch/>
        </p:blipFill>
        <p:spPr bwMode="auto">
          <a:xfrm>
            <a:off x="251520" y="284209"/>
            <a:ext cx="4024465" cy="3171622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zivatel\Desktop\Jeseň v materskej škole\P108024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6655" r="8104" b="3854"/>
          <a:stretch/>
        </p:blipFill>
        <p:spPr bwMode="auto">
          <a:xfrm>
            <a:off x="2763990" y="3689214"/>
            <a:ext cx="3760036" cy="2800994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zivatel\Desktop\Jeseň v materskej škole\P10802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06"/>
          <a:stretch/>
        </p:blipFill>
        <p:spPr bwMode="auto">
          <a:xfrm>
            <a:off x="6732240" y="3826259"/>
            <a:ext cx="2299162" cy="2526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3" name="Picture 5" descr="C:\Users\Uzivatel\Desktop\Jeseň v materskej škole\P10802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3556"/>
            <a:ext cx="3724592" cy="2913362"/>
          </a:xfrm>
          <a:prstGeom prst="rect">
            <a:avLst/>
          </a:prstGeom>
          <a:noFill/>
          <a:ln w="76200">
            <a:solidFill>
              <a:srgbClr val="FF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9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zivatel\Desktop\Jeseň v materskej škole\P10802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t="24317"/>
          <a:stretch/>
        </p:blipFill>
        <p:spPr bwMode="auto">
          <a:xfrm>
            <a:off x="179512" y="332656"/>
            <a:ext cx="4496507" cy="2961177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zivatel\Desktop\Jeseň v materskej škole\P10802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8"/>
          <a:stretch/>
        </p:blipFill>
        <p:spPr bwMode="auto">
          <a:xfrm>
            <a:off x="3823452" y="2921243"/>
            <a:ext cx="5072519" cy="342443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4856521" y="1351579"/>
            <a:ext cx="2108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Naše</a:t>
            </a:r>
            <a:endParaRPr lang="sk-SK" sz="5400" b="1" cap="none" spc="0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6349534" y="1982357"/>
            <a:ext cx="2531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mesto</a:t>
            </a:r>
            <a:endParaRPr lang="sk-SK" sz="5400" b="1" cap="none" spc="0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6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zivatel\Desktop\Jeseň v materskej škole\IMG_20151005_081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8" y="260665"/>
            <a:ext cx="2636693" cy="4680520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zivatel\Desktop\Jeseň v materskej škole\P10802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918" y="4680687"/>
            <a:ext cx="2664297" cy="1902610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zivatel\Desktop\Jeseň v materskej škole\IMG_20151006_0811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24252" cy="5190981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zivatel\Desktop\Jeseň v materskej škole\P10802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78027"/>
            <a:ext cx="2398230" cy="2005270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zivatel\Desktop\Jeseň v materskej škole\IMG_20151005_0804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260648"/>
            <a:ext cx="2396914" cy="4254877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14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3311_slide">
  <a:themeElements>
    <a:clrScheme name="Motív Office 2">
      <a:dk1>
        <a:srgbClr val="000000"/>
      </a:dk1>
      <a:lt1>
        <a:srgbClr val="6699FF"/>
      </a:lt1>
      <a:dk2>
        <a:srgbClr val="000000"/>
      </a:dk2>
      <a:lt2>
        <a:srgbClr val="CCCCCC"/>
      </a:lt2>
      <a:accent1>
        <a:srgbClr val="4F3F87"/>
      </a:accent1>
      <a:accent2>
        <a:srgbClr val="285B70"/>
      </a:accent2>
      <a:accent3>
        <a:srgbClr val="B8CAFF"/>
      </a:accent3>
      <a:accent4>
        <a:srgbClr val="000000"/>
      </a:accent4>
      <a:accent5>
        <a:srgbClr val="B2AFC3"/>
      </a:accent5>
      <a:accent6>
        <a:srgbClr val="235265"/>
      </a:accent6>
      <a:hlink>
        <a:srgbClr val="204185"/>
      </a:hlink>
      <a:folHlink>
        <a:srgbClr val="495439"/>
      </a:folHlink>
    </a:clrScheme>
    <a:fontScheme name="Motív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ív Office 1">
        <a:dk1>
          <a:srgbClr val="000000"/>
        </a:dk1>
        <a:lt1>
          <a:srgbClr val="6699FF"/>
        </a:lt1>
        <a:dk2>
          <a:srgbClr val="000000"/>
        </a:dk2>
        <a:lt2>
          <a:srgbClr val="CCCCCC"/>
        </a:lt2>
        <a:accent1>
          <a:srgbClr val="2462DA"/>
        </a:accent1>
        <a:accent2>
          <a:srgbClr val="0041C2"/>
        </a:accent2>
        <a:accent3>
          <a:srgbClr val="B8CAFF"/>
        </a:accent3>
        <a:accent4>
          <a:srgbClr val="000000"/>
        </a:accent4>
        <a:accent5>
          <a:srgbClr val="ACB7EA"/>
        </a:accent5>
        <a:accent6>
          <a:srgbClr val="003AB0"/>
        </a:accent6>
        <a:hlink>
          <a:srgbClr val="284785"/>
        </a:hlink>
        <a:folHlink>
          <a:srgbClr val="003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6699FF"/>
        </a:lt1>
        <a:dk2>
          <a:srgbClr val="000000"/>
        </a:dk2>
        <a:lt2>
          <a:srgbClr val="CCCCCC"/>
        </a:lt2>
        <a:accent1>
          <a:srgbClr val="4F3F87"/>
        </a:accent1>
        <a:accent2>
          <a:srgbClr val="285B70"/>
        </a:accent2>
        <a:accent3>
          <a:srgbClr val="B8CAFF"/>
        </a:accent3>
        <a:accent4>
          <a:srgbClr val="000000"/>
        </a:accent4>
        <a:accent5>
          <a:srgbClr val="B2AFC3"/>
        </a:accent5>
        <a:accent6>
          <a:srgbClr val="235265"/>
        </a:accent6>
        <a:hlink>
          <a:srgbClr val="204185"/>
        </a:hlink>
        <a:folHlink>
          <a:srgbClr val="4954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6699FF"/>
        </a:lt1>
        <a:dk2>
          <a:srgbClr val="000000"/>
        </a:dk2>
        <a:lt2>
          <a:srgbClr val="CCCCCC"/>
        </a:lt2>
        <a:accent1>
          <a:srgbClr val="734B2E"/>
        </a:accent1>
        <a:accent2>
          <a:srgbClr val="324463"/>
        </a:accent2>
        <a:accent3>
          <a:srgbClr val="B8CAFF"/>
        </a:accent3>
        <a:accent4>
          <a:srgbClr val="000000"/>
        </a:accent4>
        <a:accent5>
          <a:srgbClr val="BCB1AD"/>
        </a:accent5>
        <a:accent6>
          <a:srgbClr val="2C3D59"/>
        </a:accent6>
        <a:hlink>
          <a:srgbClr val="544E2A"/>
        </a:hlink>
        <a:folHlink>
          <a:srgbClr val="6332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6699FF"/>
        </a:lt1>
        <a:dk2>
          <a:srgbClr val="000000"/>
        </a:dk2>
        <a:lt2>
          <a:srgbClr val="CCCCCC"/>
        </a:lt2>
        <a:accent1>
          <a:srgbClr val="46542A"/>
        </a:accent1>
        <a:accent2>
          <a:srgbClr val="69344D"/>
        </a:accent2>
        <a:accent3>
          <a:srgbClr val="B8CAFF"/>
        </a:accent3>
        <a:accent4>
          <a:srgbClr val="000000"/>
        </a:accent4>
        <a:accent5>
          <a:srgbClr val="B0B3AC"/>
        </a:accent5>
        <a:accent6>
          <a:srgbClr val="5E2E45"/>
        </a:accent6>
        <a:hlink>
          <a:srgbClr val="304161"/>
        </a:hlink>
        <a:folHlink>
          <a:srgbClr val="614E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462DA"/>
        </a:accent1>
        <a:accent2>
          <a:srgbClr val="0041C2"/>
        </a:accent2>
        <a:accent3>
          <a:srgbClr val="FFFFFF"/>
        </a:accent3>
        <a:accent4>
          <a:srgbClr val="000000"/>
        </a:accent4>
        <a:accent5>
          <a:srgbClr val="ACB7EA"/>
        </a:accent5>
        <a:accent6>
          <a:srgbClr val="003AB0"/>
        </a:accent6>
        <a:hlink>
          <a:srgbClr val="284785"/>
        </a:hlink>
        <a:folHlink>
          <a:srgbClr val="003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F3F87"/>
        </a:accent1>
        <a:accent2>
          <a:srgbClr val="285B70"/>
        </a:accent2>
        <a:accent3>
          <a:srgbClr val="FFFFFF"/>
        </a:accent3>
        <a:accent4>
          <a:srgbClr val="000000"/>
        </a:accent4>
        <a:accent5>
          <a:srgbClr val="B2AFC3"/>
        </a:accent5>
        <a:accent6>
          <a:srgbClr val="235265"/>
        </a:accent6>
        <a:hlink>
          <a:srgbClr val="204185"/>
        </a:hlink>
        <a:folHlink>
          <a:srgbClr val="4954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4B2E"/>
        </a:accent1>
        <a:accent2>
          <a:srgbClr val="324463"/>
        </a:accent2>
        <a:accent3>
          <a:srgbClr val="FFFFFF"/>
        </a:accent3>
        <a:accent4>
          <a:srgbClr val="000000"/>
        </a:accent4>
        <a:accent5>
          <a:srgbClr val="BCB1AD"/>
        </a:accent5>
        <a:accent6>
          <a:srgbClr val="2C3D59"/>
        </a:accent6>
        <a:hlink>
          <a:srgbClr val="544E2A"/>
        </a:hlink>
        <a:folHlink>
          <a:srgbClr val="6332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6542A"/>
        </a:accent1>
        <a:accent2>
          <a:srgbClr val="69344D"/>
        </a:accent2>
        <a:accent3>
          <a:srgbClr val="FFFFFF"/>
        </a:accent3>
        <a:accent4>
          <a:srgbClr val="000000"/>
        </a:accent4>
        <a:accent5>
          <a:srgbClr val="B0B3AC"/>
        </a:accent5>
        <a:accent6>
          <a:srgbClr val="5E2E45"/>
        </a:accent6>
        <a:hlink>
          <a:srgbClr val="304161"/>
        </a:hlink>
        <a:folHlink>
          <a:srgbClr val="614E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6699FF"/>
      </a:lt1>
      <a:dk2>
        <a:srgbClr val="000000"/>
      </a:dk2>
      <a:lt2>
        <a:srgbClr val="CCCCCC"/>
      </a:lt2>
      <a:accent1>
        <a:srgbClr val="4F3F87"/>
      </a:accent1>
      <a:accent2>
        <a:srgbClr val="285B70"/>
      </a:accent2>
      <a:accent3>
        <a:srgbClr val="B8CAFF"/>
      </a:accent3>
      <a:accent4>
        <a:srgbClr val="000000"/>
      </a:accent4>
      <a:accent5>
        <a:srgbClr val="B2AFC3"/>
      </a:accent5>
      <a:accent6>
        <a:srgbClr val="235265"/>
      </a:accent6>
      <a:hlink>
        <a:srgbClr val="204185"/>
      </a:hlink>
      <a:folHlink>
        <a:srgbClr val="49543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6699FF"/>
        </a:lt1>
        <a:dk2>
          <a:srgbClr val="000000"/>
        </a:dk2>
        <a:lt2>
          <a:srgbClr val="CCCCCC"/>
        </a:lt2>
        <a:accent1>
          <a:srgbClr val="2462DA"/>
        </a:accent1>
        <a:accent2>
          <a:srgbClr val="0041C2"/>
        </a:accent2>
        <a:accent3>
          <a:srgbClr val="B8CAFF"/>
        </a:accent3>
        <a:accent4>
          <a:srgbClr val="000000"/>
        </a:accent4>
        <a:accent5>
          <a:srgbClr val="ACB7EA"/>
        </a:accent5>
        <a:accent6>
          <a:srgbClr val="003AB0"/>
        </a:accent6>
        <a:hlink>
          <a:srgbClr val="284785"/>
        </a:hlink>
        <a:folHlink>
          <a:srgbClr val="003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6699FF"/>
        </a:lt1>
        <a:dk2>
          <a:srgbClr val="000000"/>
        </a:dk2>
        <a:lt2>
          <a:srgbClr val="CCCCCC"/>
        </a:lt2>
        <a:accent1>
          <a:srgbClr val="4F3F87"/>
        </a:accent1>
        <a:accent2>
          <a:srgbClr val="285B70"/>
        </a:accent2>
        <a:accent3>
          <a:srgbClr val="B8CAFF"/>
        </a:accent3>
        <a:accent4>
          <a:srgbClr val="000000"/>
        </a:accent4>
        <a:accent5>
          <a:srgbClr val="B2AFC3"/>
        </a:accent5>
        <a:accent6>
          <a:srgbClr val="235265"/>
        </a:accent6>
        <a:hlink>
          <a:srgbClr val="204185"/>
        </a:hlink>
        <a:folHlink>
          <a:srgbClr val="4954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6699FF"/>
        </a:lt1>
        <a:dk2>
          <a:srgbClr val="000000"/>
        </a:dk2>
        <a:lt2>
          <a:srgbClr val="CCCCCC"/>
        </a:lt2>
        <a:accent1>
          <a:srgbClr val="734B2E"/>
        </a:accent1>
        <a:accent2>
          <a:srgbClr val="324463"/>
        </a:accent2>
        <a:accent3>
          <a:srgbClr val="B8CAFF"/>
        </a:accent3>
        <a:accent4>
          <a:srgbClr val="000000"/>
        </a:accent4>
        <a:accent5>
          <a:srgbClr val="BCB1AD"/>
        </a:accent5>
        <a:accent6>
          <a:srgbClr val="2C3D59"/>
        </a:accent6>
        <a:hlink>
          <a:srgbClr val="544E2A"/>
        </a:hlink>
        <a:folHlink>
          <a:srgbClr val="6332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6699FF"/>
        </a:lt1>
        <a:dk2>
          <a:srgbClr val="000000"/>
        </a:dk2>
        <a:lt2>
          <a:srgbClr val="CCCCCC"/>
        </a:lt2>
        <a:accent1>
          <a:srgbClr val="46542A"/>
        </a:accent1>
        <a:accent2>
          <a:srgbClr val="69344D"/>
        </a:accent2>
        <a:accent3>
          <a:srgbClr val="B8CAFF"/>
        </a:accent3>
        <a:accent4>
          <a:srgbClr val="000000"/>
        </a:accent4>
        <a:accent5>
          <a:srgbClr val="B0B3AC"/>
        </a:accent5>
        <a:accent6>
          <a:srgbClr val="5E2E45"/>
        </a:accent6>
        <a:hlink>
          <a:srgbClr val="304161"/>
        </a:hlink>
        <a:folHlink>
          <a:srgbClr val="614E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462DA"/>
        </a:accent1>
        <a:accent2>
          <a:srgbClr val="0041C2"/>
        </a:accent2>
        <a:accent3>
          <a:srgbClr val="FFFFFF"/>
        </a:accent3>
        <a:accent4>
          <a:srgbClr val="000000"/>
        </a:accent4>
        <a:accent5>
          <a:srgbClr val="ACB7EA"/>
        </a:accent5>
        <a:accent6>
          <a:srgbClr val="003AB0"/>
        </a:accent6>
        <a:hlink>
          <a:srgbClr val="284785"/>
        </a:hlink>
        <a:folHlink>
          <a:srgbClr val="003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F3F87"/>
        </a:accent1>
        <a:accent2>
          <a:srgbClr val="285B70"/>
        </a:accent2>
        <a:accent3>
          <a:srgbClr val="FFFFFF"/>
        </a:accent3>
        <a:accent4>
          <a:srgbClr val="000000"/>
        </a:accent4>
        <a:accent5>
          <a:srgbClr val="B2AFC3"/>
        </a:accent5>
        <a:accent6>
          <a:srgbClr val="235265"/>
        </a:accent6>
        <a:hlink>
          <a:srgbClr val="204185"/>
        </a:hlink>
        <a:folHlink>
          <a:srgbClr val="4954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4B2E"/>
        </a:accent1>
        <a:accent2>
          <a:srgbClr val="324463"/>
        </a:accent2>
        <a:accent3>
          <a:srgbClr val="FFFFFF"/>
        </a:accent3>
        <a:accent4>
          <a:srgbClr val="000000"/>
        </a:accent4>
        <a:accent5>
          <a:srgbClr val="BCB1AD"/>
        </a:accent5>
        <a:accent6>
          <a:srgbClr val="2C3D59"/>
        </a:accent6>
        <a:hlink>
          <a:srgbClr val="544E2A"/>
        </a:hlink>
        <a:folHlink>
          <a:srgbClr val="6332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6542A"/>
        </a:accent1>
        <a:accent2>
          <a:srgbClr val="69344D"/>
        </a:accent2>
        <a:accent3>
          <a:srgbClr val="FFFFFF"/>
        </a:accent3>
        <a:accent4>
          <a:srgbClr val="000000"/>
        </a:accent4>
        <a:accent5>
          <a:srgbClr val="B0B3AC"/>
        </a:accent5>
        <a:accent6>
          <a:srgbClr val="5E2E45"/>
        </a:accent6>
        <a:hlink>
          <a:srgbClr val="304161"/>
        </a:hlink>
        <a:folHlink>
          <a:srgbClr val="614E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ind_3311_slide</Template>
  <TotalTime>117</TotalTime>
  <Words>36</Words>
  <Application>Microsoft Office PowerPoint</Application>
  <PresentationFormat>Prezentácia na obrazovke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ind_3311_slide</vt:lpstr>
      <vt:lpstr>1_Default Design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Uzivatel</dc:creator>
  <cp:lastModifiedBy>Eliška Jurová</cp:lastModifiedBy>
  <cp:revision>18</cp:revision>
  <dcterms:created xsi:type="dcterms:W3CDTF">2015-10-27T10:01:42Z</dcterms:created>
  <dcterms:modified xsi:type="dcterms:W3CDTF">2015-11-04T17:34:34Z</dcterms:modified>
</cp:coreProperties>
</file>