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61" r:id="rId4"/>
    <p:sldId id="260" r:id="rId5"/>
    <p:sldId id="262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00"/>
  </p:normalViewPr>
  <p:slideViewPr>
    <p:cSldViewPr snapToGrid="0">
      <p:cViewPr>
        <p:scale>
          <a:sx n="76" d="100"/>
          <a:sy n="76" d="100"/>
        </p:scale>
        <p:origin x="-102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k-S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1E4848-0F45-44E0-AC22-25E9D2340CC5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21701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sk-SK" altLang="sk-SK" noProof="0" smtClean="0"/>
              <a:t>Upravte štýly predlohy textu</a:t>
            </a:r>
            <a:endParaRPr lang="en-US" altLang="sk-SK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sk-SK" altLang="sk-SK" noProof="0" smtClean="0"/>
              <a:t>Upravte štýl predlohy podnadpisov</a:t>
            </a:r>
            <a:endParaRPr lang="en-US" altLang="sk-SK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D4A28-0BF3-4A6B-9FBA-652481FBE63F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E62D1-FC08-4E8C-83ED-63E8A773B11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5563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0F2B-4C21-4F37-ABE9-2B8EAECE79A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047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448AB3-903A-4DB3-8AAB-8BFF0AEF00CF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0B81-67F1-4B56-BBCF-E435FFF8FB1D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2194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53832-C178-42C2-B563-1CCD2CBB9B57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636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3C7F-6F77-477C-BFB3-FBE13277D2A7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207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AB4A-5819-4075-8588-2C3EB169145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910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81C3-D645-41D9-BE74-12EE60B7990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1467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AEF4A-216A-4293-A75D-560AB71224E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332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CA8D-299F-483C-8FD6-3BC6FBD58E5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7962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61D4-1B8B-4D30-8844-375E1EC04A0D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313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7F05-0239-43A4-9FC7-ACAAC95F068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623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5A58-C898-44DD-AD8E-B9DB0668F2E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965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681E-6B2B-44BC-853E-7BCB2ED210F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016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E3D5-5818-4685-8AF1-821F4AAF13B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680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FBA0-C55C-47E9-9FBB-C1B9D6A7A01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121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92CB6-DD73-455B-9F97-CC54C504150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1083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06310-0A8D-43DC-B411-C8921BB8CD4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760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36BD-AF40-4164-967E-80D24923CC7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510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86136-53B9-4B06-BC9D-F2A8C203459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163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93B8F-A828-41D3-AB53-3902F758CC0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572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678A4C-E4B0-45F5-899A-3EB945CBF1F5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k-SK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k-SK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B0899-78A6-4C5A-8DC0-44099B7A5F23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zivatel\Desktop\dr-armstrong-operates-performs-extraction-sav-L-yLPeCN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67" y="1816086"/>
            <a:ext cx="4553000" cy="47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87890" y="523425"/>
            <a:ext cx="74780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Ý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sk-SK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Ý</a:t>
            </a:r>
            <a:r>
              <a:rPr lang="sk-SK" sz="54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Ý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Ž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Ň</a:t>
            </a:r>
            <a:endParaRPr lang="sk-SK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zivatel\Desktop\Misijný farebný týždeň\PA21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9" y="321190"/>
            <a:ext cx="3959487" cy="3749769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zivatel\Desktop\Misijný farebný týždeň\P10803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7469" b="8853"/>
          <a:stretch/>
        </p:blipFill>
        <p:spPr bwMode="auto">
          <a:xfrm>
            <a:off x="3445153" y="2727541"/>
            <a:ext cx="5618953" cy="387367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253174" y="950645"/>
            <a:ext cx="47051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Cestujeme do </a:t>
            </a:r>
          </a:p>
          <a:p>
            <a:pPr algn="ctr"/>
            <a:r>
              <a:rPr lang="sk-SK" sz="4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Austrálie</a:t>
            </a:r>
            <a:endParaRPr lang="sk-SK" sz="45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zivatel\Desktop\Misijný farebný týždeň\PA2102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4"/>
          <a:stretch/>
        </p:blipFill>
        <p:spPr bwMode="auto">
          <a:xfrm>
            <a:off x="324284" y="216075"/>
            <a:ext cx="4974225" cy="31283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zivatel\Desktop\Misijný farebný týždeň\IMG_20151021_082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34" y="336813"/>
            <a:ext cx="3200400" cy="56896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zivatel\Desktop\Misijný farebný týždeň\IMG_20151021_091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6" y="3638813"/>
            <a:ext cx="4886543" cy="274868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zivatel\Desktop\Misijný farebný týždeň\P1080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r="7797"/>
          <a:stretch/>
        </p:blipFill>
        <p:spPr bwMode="auto">
          <a:xfrm>
            <a:off x="4146897" y="305368"/>
            <a:ext cx="4571218" cy="6331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72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zivatel\Desktop\Misijný farebný týždeň\IMG_20151022_0746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6" b="3492"/>
          <a:stretch/>
        </p:blipFill>
        <p:spPr bwMode="auto">
          <a:xfrm>
            <a:off x="5549031" y="1094080"/>
            <a:ext cx="3431988" cy="531924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zivatel\Desktop\Misijný farebný týždeň\P1080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" y="382043"/>
            <a:ext cx="5302684" cy="397701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zivatel\Desktop\Misijný farebný týždeň\P10802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/>
          <a:stretch/>
        </p:blipFill>
        <p:spPr bwMode="auto">
          <a:xfrm>
            <a:off x="3558031" y="338204"/>
            <a:ext cx="5198444" cy="638096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zivatel\Desktop\Misijný farebný týždeň\P1080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9434" b="3712"/>
          <a:stretch/>
        </p:blipFill>
        <p:spPr bwMode="auto">
          <a:xfrm>
            <a:off x="338202" y="212943"/>
            <a:ext cx="2943617" cy="44091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zivatel\Desktop\Misijný farebný týždeň\IMG_20151023_074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3" y="2279737"/>
            <a:ext cx="3321607" cy="403337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zivatel\Desktop\Misijný farebný týždeň\IMG_20151023_075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11" y="189280"/>
            <a:ext cx="2472325" cy="439524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935571" y="938119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Indiánka</a:t>
            </a:r>
            <a:endParaRPr lang="sk-SK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zivatel\Desktop\Misijný farebný týždeň\P1080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0" y="200417"/>
            <a:ext cx="4875018" cy="365626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462061" y="948432"/>
            <a:ext cx="3387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Sme </a:t>
            </a:r>
          </a:p>
          <a:p>
            <a:pPr algn="ctr"/>
            <a:r>
              <a:rPr lang="sk-SK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š</a:t>
            </a:r>
            <a:r>
              <a:rPr lang="sk-S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ťastní, </a:t>
            </a:r>
            <a:endParaRPr lang="sk-SK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zscmsl.edupage.org/photos/album/508/hdimg79601aa718bd83f2b2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58" y="3375953"/>
            <a:ext cx="4296429" cy="322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556369" y="4012953"/>
            <a:ext cx="36471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že aj my </a:t>
            </a:r>
          </a:p>
          <a:p>
            <a:pPr algn="ctr"/>
            <a:r>
              <a:rPr lang="sk-S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sme</a:t>
            </a:r>
          </a:p>
          <a:p>
            <a:pPr algn="ctr"/>
            <a:r>
              <a:rPr lang="sk-SK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omohli.</a:t>
            </a:r>
            <a:endParaRPr lang="sk-SK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4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ivatel\Desktop\Misijný farebný týždeň\P1080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24" y="209810"/>
            <a:ext cx="4872624" cy="649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zivatel\Desktop\Misijný farebný týždeň\P108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1" y="4171167"/>
            <a:ext cx="3263725" cy="244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zivatel\Desktop\Misijný farebný týždeň\PA190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2" y="3491314"/>
            <a:ext cx="4310564" cy="323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zivatel\Desktop\Misijný farebný týždeň\P10802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8727" r="-3091"/>
          <a:stretch/>
        </p:blipFill>
        <p:spPr bwMode="auto">
          <a:xfrm>
            <a:off x="4192172" y="111453"/>
            <a:ext cx="4702643" cy="321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ĺžnik 1"/>
          <p:cNvSpPr/>
          <p:nvPr/>
        </p:nvSpPr>
        <p:spPr>
          <a:xfrm>
            <a:off x="6739533" y="2203540"/>
            <a:ext cx="20851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0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Pojmová </a:t>
            </a:r>
          </a:p>
          <a:p>
            <a:pPr algn="ctr"/>
            <a:r>
              <a:rPr lang="sk-SK" sz="30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mapa</a:t>
            </a:r>
            <a:endParaRPr lang="sk-SK" sz="30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3223" y="1622465"/>
            <a:ext cx="3692860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Auto </a:t>
            </a:r>
            <a:endParaRPr lang="sk-SK" sz="3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sk-SK" sz="3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pre </a:t>
            </a:r>
            <a:r>
              <a:rPr lang="sk-SK" sz="3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Sv. </a:t>
            </a:r>
            <a:r>
              <a:rPr lang="sk-SK" sz="3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Otca </a:t>
            </a:r>
          </a:p>
          <a:p>
            <a:pPr algn="ctr"/>
            <a:r>
              <a:rPr lang="sk-SK" sz="3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 náš kostol</a:t>
            </a:r>
            <a:endParaRPr lang="sk-SK" sz="35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C:\Users\Uzivatel\Desktop\Fotky\P1080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9" y="3491314"/>
            <a:ext cx="4154349" cy="323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170413" y="697370"/>
            <a:ext cx="298716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0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Misijný </a:t>
            </a:r>
          </a:p>
          <a:p>
            <a:pPr algn="ctr"/>
            <a:r>
              <a:rPr lang="sk-SK" sz="5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ruženec</a:t>
            </a:r>
            <a:endParaRPr lang="sk-SK" sz="50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Uzivatel\Desktop\Misijný farebný týždeň\IMG_20151019_075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49" y="2538262"/>
            <a:ext cx="5546507" cy="3128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zivatel\Desktop\Misijný farebný týždeň\IMG_20151021_143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6"/>
          <a:stretch/>
        </p:blipFill>
        <p:spPr bwMode="auto">
          <a:xfrm>
            <a:off x="203549" y="185865"/>
            <a:ext cx="2990588" cy="647624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ivatel\Desktop\Misijný farebný týždeň\P10802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8491" r="9310"/>
          <a:stretch/>
        </p:blipFill>
        <p:spPr bwMode="auto">
          <a:xfrm>
            <a:off x="3883066" y="312484"/>
            <a:ext cx="4947781" cy="626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46" y="44010"/>
            <a:ext cx="4053503" cy="304012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Uzivatel\Desktop\Misijný farebný týždeň\P1080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1" y="44010"/>
            <a:ext cx="3109695" cy="414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Uzivatel\Desktop\Misijný farebný týždeň\PA200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39" y="3722518"/>
            <a:ext cx="3871311" cy="290348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55" y="2787710"/>
            <a:ext cx="3740156" cy="280511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ĺžnik 1"/>
          <p:cNvSpPr/>
          <p:nvPr/>
        </p:nvSpPr>
        <p:spPr>
          <a:xfrm>
            <a:off x="5931850" y="619822"/>
            <a:ext cx="295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sk-SK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Džungľa</a:t>
            </a:r>
            <a:endParaRPr lang="sk-SK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0" y="187547"/>
            <a:ext cx="3682652" cy="276198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25" y="3627861"/>
            <a:ext cx="3529620" cy="264721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zivatel\Desktop\Misijný farebný týždeň\PA200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25" y="187547"/>
            <a:ext cx="4324361" cy="3243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Uzivatel\Desktop\Misijný farebný týždeň\PA2002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15271" r="10665" b="12518"/>
          <a:stretch/>
        </p:blipFill>
        <p:spPr bwMode="auto">
          <a:xfrm>
            <a:off x="988140" y="2755727"/>
            <a:ext cx="2794720" cy="360893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047968" y="1688869"/>
            <a:ext cx="33947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sk-SK" sz="4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Škola </a:t>
            </a:r>
          </a:p>
          <a:p>
            <a:pPr algn="ctr"/>
            <a:r>
              <a:rPr lang="sk-SK" sz="4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pre </a:t>
            </a:r>
          </a:p>
          <a:p>
            <a:pPr algn="ctr"/>
            <a:r>
              <a:rPr lang="sk-SK" sz="4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africké detí</a:t>
            </a:r>
            <a:endParaRPr lang="sk-SK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ivatel\Desktop\Misijný farebný týždeň\IMG_20151020_075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4" y="174668"/>
            <a:ext cx="3416474" cy="607373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zivatel\Desktop\Misijný farebný týždeň\IMG_20151021_143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34" y="174668"/>
            <a:ext cx="3429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3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ivatel\Desktop\Misijný farebný týždeň\P10802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/>
          <a:stretch/>
        </p:blipFill>
        <p:spPr bwMode="auto">
          <a:xfrm>
            <a:off x="3806112" y="187891"/>
            <a:ext cx="5097973" cy="649704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427_slide">
  <a:themeElements>
    <a:clrScheme name="Motív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Motí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ind_1427_slide</Template>
  <TotalTime>215</TotalTime>
  <Words>35</Words>
  <Application>Microsoft Office PowerPoint</Application>
  <PresentationFormat>Prezentácia na obrazovke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ind_1427_slide</vt:lpstr>
      <vt:lpstr>1_Default Design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Uzivatel</dc:creator>
  <cp:lastModifiedBy>Uzivatel</cp:lastModifiedBy>
  <cp:revision>30</cp:revision>
  <dcterms:created xsi:type="dcterms:W3CDTF">2015-10-27T14:02:23Z</dcterms:created>
  <dcterms:modified xsi:type="dcterms:W3CDTF">2015-11-03T14:58:04Z</dcterms:modified>
</cp:coreProperties>
</file>