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C25D-5B8B-4789-AAF3-6EA7BE67A800}" type="datetimeFigureOut">
              <a:rPr lang="sk-SK" smtClean="0"/>
              <a:t>07.11.2013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48CB-1608-40F1-8EB6-D9C2740A85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87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C25D-5B8B-4789-AAF3-6EA7BE67A800}" type="datetimeFigureOut">
              <a:rPr lang="sk-SK" smtClean="0"/>
              <a:t>07.11.2013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48CB-1608-40F1-8EB6-D9C2740A85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929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pravca\Documents\Documents\Školský rok 2012 - 2013\Prezentácie - metodický materiál\Obrázky - modlitba pre deti\Obrázky\autumn-red-yellow-maples-310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367536" cy="59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779912" y="1465233"/>
            <a:ext cx="47275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PANI JESEŇ</a:t>
            </a:r>
          </a:p>
          <a:p>
            <a:pPr algn="ctr"/>
            <a:r>
              <a:rPr lang="sk-SK" sz="60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 OČAMI DETÍ</a:t>
            </a:r>
            <a:endParaRPr lang="sk-SK" sz="60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81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645527"/>
            <a:ext cx="8640959" cy="478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800779" y="548680"/>
            <a:ext cx="7542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DOVIDENIA KAMARÁTI</a:t>
            </a:r>
            <a:endParaRPr lang="sk-SK" sz="5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81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 descr="C:\Users\spravca\Desktop\Pani jeseň očami detí\P10303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343758"/>
            <a:ext cx="5322164" cy="2462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ĺžnik 2"/>
          <p:cNvSpPr/>
          <p:nvPr/>
        </p:nvSpPr>
        <p:spPr>
          <a:xfrm>
            <a:off x="1251820" y="120167"/>
            <a:ext cx="66575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BUDEM VÁM UKAZOVAŤ </a:t>
            </a:r>
          </a:p>
          <a:p>
            <a:pPr algn="ctr"/>
            <a:r>
              <a:rPr lang="sk-SK" sz="4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CESTU , HÚSKY !</a:t>
            </a:r>
            <a:endParaRPr lang="sk-SK" sz="4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  <p:pic>
        <p:nvPicPr>
          <p:cNvPr id="6" name="Picture 3" descr="C:\Users\spravca\Desktop\Pani jeseň očami detí\P103034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1983" y="3806740"/>
            <a:ext cx="4412592" cy="291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1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1073926" y="139620"/>
            <a:ext cx="688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UŽ SME OSTALI SAMÉ</a:t>
            </a:r>
            <a:endParaRPr lang="sk-SK" sz="5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  <p:pic>
        <p:nvPicPr>
          <p:cNvPr id="7" name="Picture 2" descr="C:\Users\spravca\Desktop\Pani jeseň očami detí\P103034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4575" y="1062950"/>
            <a:ext cx="4879524" cy="548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7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4666489" y="1844824"/>
            <a:ext cx="46313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KDE ŤA BOLÍ,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KAMARÁT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STROM .....</a:t>
            </a:r>
            <a:endParaRPr lang="sk-SK" sz="5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  <p:pic>
        <p:nvPicPr>
          <p:cNvPr id="5" name="Picture 2" descr="C:\Users\spravca\Desktop\Pani jeseň očami detí\P1030339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60438"/>
            <a:ext cx="4409768" cy="654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9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929893" y="3356992"/>
            <a:ext cx="76482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SPRACOVALA : MARY</a:t>
            </a:r>
          </a:p>
          <a:p>
            <a:pPr algn="ctr"/>
            <a:r>
              <a:rPr lang="sk-SK" sz="44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VYTVORILI : ŠIKOVNÉ RUKY</a:t>
            </a:r>
          </a:p>
          <a:p>
            <a:pPr algn="ctr"/>
            <a:r>
              <a:rPr lang="sk-SK" sz="4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DETÍ CIRKEVNEJ MŠ, </a:t>
            </a:r>
          </a:p>
          <a:p>
            <a:pPr algn="ctr"/>
            <a:r>
              <a:rPr lang="sk-SK" sz="44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STARÁ ĽUBOVŇA</a:t>
            </a:r>
            <a:endParaRPr lang="sk-SK" sz="4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935845"/>
            <a:ext cx="410845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828" y="5157192"/>
            <a:ext cx="11033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3453"/>
            <a:ext cx="5376863" cy="365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3032" y="3239809"/>
            <a:ext cx="4968850" cy="353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572040" y="908720"/>
            <a:ext cx="34772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JESENNÉ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SLNIEČKO</a:t>
            </a:r>
            <a:endParaRPr lang="sk-SK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81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spravca\Desktop\Pani jeseň očami detí\P10303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218575"/>
            <a:ext cx="4752529" cy="63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5240799" y="2420888"/>
            <a:ext cx="33185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VTÁČÍ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KONCERT</a:t>
            </a:r>
            <a:endParaRPr lang="sk-SK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81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64" y="294928"/>
            <a:ext cx="8772525" cy="420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540030" y="4721661"/>
            <a:ext cx="6091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ROZLÚČKA –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O ROK DOVIDENIA</a:t>
            </a:r>
            <a:endParaRPr lang="sk-SK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70" y="230981"/>
            <a:ext cx="3846513" cy="639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669" y="3780630"/>
            <a:ext cx="4906963" cy="284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087669" y="1196752"/>
            <a:ext cx="48686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LESNÝM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CHODNÍČKOM</a:t>
            </a:r>
            <a:endParaRPr lang="sk-SK" sz="5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81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1068"/>
            <a:ext cx="3706813" cy="654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586071" y="1844824"/>
            <a:ext cx="39437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IHLIČNATÉ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A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LISTNATÉ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STROMY</a:t>
            </a:r>
            <a:endParaRPr lang="sk-SK" sz="5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5738"/>
            <a:ext cx="4786313" cy="64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5738"/>
            <a:ext cx="3335337" cy="64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34" y="167319"/>
            <a:ext cx="4136948" cy="380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364" y="150398"/>
            <a:ext cx="399256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82" y="4023779"/>
            <a:ext cx="4553771" cy="262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521182" y="4739319"/>
            <a:ext cx="4515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VITAMÍNY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ZO ZÁHRADY</a:t>
            </a:r>
            <a:endParaRPr lang="sk-SK" sz="5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22" y="128814"/>
            <a:ext cx="2633663" cy="652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35768"/>
            <a:ext cx="5256584" cy="421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830503" y="54868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ČAKÁ NÁS </a:t>
            </a:r>
          </a:p>
          <a:p>
            <a:pPr algn="ctr"/>
            <a:r>
              <a:rPr lang="sk-SK" sz="54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0000">
                      <a:srgbClr val="FFFF00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81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</a:rPr>
              <a:t>DLHÁ CESTA</a:t>
            </a:r>
            <a:endParaRPr lang="sk-SK" sz="54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0000">
                    <a:srgbClr val="FFFF00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81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0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60</Words>
  <Application>Microsoft Office PowerPoint</Application>
  <PresentationFormat>Prezentácia na obrazovke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spravca</dc:creator>
  <cp:lastModifiedBy>HP</cp:lastModifiedBy>
  <cp:revision>22</cp:revision>
  <dcterms:created xsi:type="dcterms:W3CDTF">2013-11-04T15:18:45Z</dcterms:created>
  <dcterms:modified xsi:type="dcterms:W3CDTF">2013-11-07T22:22:33Z</dcterms:modified>
</cp:coreProperties>
</file>