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71" r:id="rId9"/>
    <p:sldId id="262" r:id="rId10"/>
    <p:sldId id="263" r:id="rId11"/>
    <p:sldId id="264" r:id="rId12"/>
    <p:sldId id="266" r:id="rId13"/>
    <p:sldId id="267" r:id="rId14"/>
    <p:sldId id="269" r:id="rId15"/>
    <p:sldId id="270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>
            <a:spLocks noGrp="1"/>
          </p:cNvSpPr>
          <p:nvPr/>
        </p:nvSpPr>
        <p:spPr>
          <a:xfrm>
            <a:off x="1475656" y="2780928"/>
            <a:ext cx="6172200" cy="13716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                </a:t>
            </a:r>
          </a:p>
          <a:p>
            <a:r>
              <a:rPr lang="sk-SK" sz="9600" dirty="0" smtClean="0"/>
              <a:t>Kreslenie v programe </a:t>
            </a:r>
            <a:r>
              <a:rPr lang="sk-SK" sz="9600" dirty="0" err="1" smtClean="0"/>
              <a:t>Tux</a:t>
            </a:r>
            <a:r>
              <a:rPr lang="sk-SK" sz="9600" dirty="0" smtClean="0"/>
              <a:t> </a:t>
            </a:r>
            <a:r>
              <a:rPr lang="sk-SK" sz="9600" dirty="0" err="1" smtClean="0"/>
              <a:t>Paint</a:t>
            </a:r>
            <a:endParaRPr lang="sk-SK" sz="9600" dirty="0" smtClean="0"/>
          </a:p>
          <a:p>
            <a:endParaRPr lang="sk-SK" sz="2800" dirty="0" smtClean="0"/>
          </a:p>
          <a:p>
            <a:r>
              <a:rPr lang="sk-SK" sz="5500" dirty="0" smtClean="0"/>
              <a:t>     </a:t>
            </a:r>
          </a:p>
          <a:p>
            <a:r>
              <a:rPr lang="sk-SK" sz="7200" dirty="0" smtClean="0"/>
              <a:t>                          Geometrické tvary</a:t>
            </a:r>
          </a:p>
          <a:p>
            <a:r>
              <a:rPr lang="sk-SK" sz="7200" dirty="0" smtClean="0"/>
              <a:t>     </a:t>
            </a:r>
          </a:p>
          <a:p>
            <a:r>
              <a:rPr lang="sk-SK" dirty="0" smtClean="0"/>
              <a:t>        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ĎAKUJEM ZA POZORNOSŤ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5256584" cy="698376"/>
          </a:xfrm>
        </p:spPr>
        <p:txBody>
          <a:bodyPr/>
          <a:lstStyle/>
          <a:p>
            <a:r>
              <a:rPr lang="sk-SK" dirty="0" smtClean="0"/>
              <a:t>EMÍLIA   DANIŠKOVÁ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0525"/>
            <a:ext cx="777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459</TotalTime>
  <Words>17</Words>
  <Application>Microsoft Office PowerPoint</Application>
  <PresentationFormat>Předvádění na obrazovce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Aspekt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</dc:creator>
  <cp:lastModifiedBy>PC</cp:lastModifiedBy>
  <cp:revision>44</cp:revision>
  <dcterms:created xsi:type="dcterms:W3CDTF">2015-05-15T08:59:16Z</dcterms:created>
  <dcterms:modified xsi:type="dcterms:W3CDTF">2015-05-18T10:59:00Z</dcterms:modified>
</cp:coreProperties>
</file>